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E898E-CD2C-41FE-AD9B-5B2E4653D11E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0F03A-EE8D-484D-BAF1-76ADA8678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1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4009" y="1389888"/>
            <a:ext cx="8007658" cy="749998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3600"/>
            </a:lvl1pPr>
          </a:lstStyle>
          <a:p>
            <a:r>
              <a:rPr lang="fa-IR" dirty="0"/>
              <a:t>عنوان آموزش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Faradars" pitchFamily="2" charset="-78"/>
                <a:cs typeface="Faradars" pitchFamily="2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D:\Picture\Logo File\FaraDars\FaraDars-Logo-24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80" y="269217"/>
            <a:ext cx="1879389" cy="197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593890" y="3777569"/>
            <a:ext cx="1100108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fa-IR" sz="2000" b="1" dirty="0">
                <a:cs typeface="B Nazanin" panose="00000400000000000000" pitchFamily="2" charset="-78"/>
              </a:rPr>
              <a:t>مدرس:</a:t>
            </a:r>
            <a:endParaRPr lang="en-US" sz="2000" b="1" dirty="0">
              <a:cs typeface="B Nazanin" panose="00000400000000000000" pitchFamily="2" charset="-78"/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585657" y="4191324"/>
            <a:ext cx="11009313" cy="475769"/>
          </a:xfrm>
        </p:spPr>
        <p:txBody>
          <a:bodyPr anchor="ctr">
            <a:noAutofit/>
          </a:bodyPr>
          <a:lstStyle>
            <a:lvl1pPr marL="0" indent="0" algn="ctr" rtl="1">
              <a:lnSpc>
                <a:spcPct val="100000"/>
              </a:lnSpc>
              <a:buNone/>
              <a:defRPr sz="2800" b="1">
                <a:cs typeface="B Nazanin" panose="00000400000000000000" pitchFamily="2" charset="-78"/>
              </a:defRPr>
            </a:lvl1pPr>
          </a:lstStyle>
          <a:p>
            <a:r>
              <a:rPr lang="fa-IR" dirty="0"/>
              <a:t>نام و نام خانوادگی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7" hasCustomPrompt="1"/>
          </p:nvPr>
        </p:nvSpPr>
        <p:spPr>
          <a:xfrm>
            <a:off x="601663" y="4685180"/>
            <a:ext cx="10993437" cy="561528"/>
          </a:xfrm>
        </p:spPr>
        <p:txBody>
          <a:bodyPr anchor="ctr">
            <a:noAutofit/>
          </a:bodyPr>
          <a:lstStyle>
            <a:lvl1pPr marL="0" indent="0" algn="ctr" rtl="1">
              <a:lnSpc>
                <a:spcPct val="100000"/>
              </a:lnSpc>
              <a:buNone/>
              <a:defRPr sz="2200" b="1">
                <a:cs typeface="B Nazanin" panose="00000400000000000000" pitchFamily="2" charset="-78"/>
              </a:defRPr>
            </a:lvl1pPr>
            <a:lvl2pPr algn="ctr" rtl="1">
              <a:defRPr/>
            </a:lvl2pPr>
            <a:lvl3pPr algn="ctr" rtl="1">
              <a:defRPr/>
            </a:lvl3pPr>
            <a:lvl4pPr algn="ctr" rtl="1">
              <a:defRPr/>
            </a:lvl4pPr>
            <a:lvl5pPr algn="ctr" rtl="1">
              <a:defRPr/>
            </a:lvl5pPr>
          </a:lstStyle>
          <a:p>
            <a:pPr lvl="0"/>
            <a:r>
              <a:rPr lang="fa-IR" dirty="0"/>
              <a:t>مدرک و رشته تحصیلی</a:t>
            </a:r>
            <a:endParaRPr lang="en-US" dirty="0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8" hasCustomPrompt="1"/>
          </p:nvPr>
        </p:nvSpPr>
        <p:spPr>
          <a:xfrm>
            <a:off x="601663" y="2166410"/>
            <a:ext cx="10993437" cy="749998"/>
          </a:xfrm>
        </p:spPr>
        <p:txBody>
          <a:bodyPr anchor="ctr">
            <a:noAutofit/>
          </a:bodyPr>
          <a:lstStyle>
            <a:lvl1pPr marL="0" indent="0" algn="ctr" rtl="1">
              <a:lnSpc>
                <a:spcPct val="100000"/>
              </a:lnSpc>
              <a:buNone/>
              <a:defRPr sz="3400" b="1">
                <a:cs typeface="B Nazanin" panose="00000400000000000000" pitchFamily="2" charset="-78"/>
              </a:defRPr>
            </a:lvl1pPr>
            <a:lvl2pPr algn="ctr" rtl="1">
              <a:defRPr/>
            </a:lvl2pPr>
            <a:lvl3pPr algn="ctr" rtl="1">
              <a:defRPr/>
            </a:lvl3pPr>
            <a:lvl4pPr algn="ctr" rtl="1">
              <a:defRPr/>
            </a:lvl4pPr>
            <a:lvl5pPr algn="ctr" rtl="1">
              <a:defRPr/>
            </a:lvl5pPr>
          </a:lstStyle>
          <a:p>
            <a:pPr lvl="0"/>
            <a:r>
              <a:rPr lang="fa-IR" dirty="0"/>
              <a:t>عنوان فصل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28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</p:spPr>
        <p:txBody>
          <a:bodyPr>
            <a:noAutofit/>
          </a:bodyPr>
          <a:lstStyle>
            <a:lvl1pPr>
              <a:defRPr sz="2800">
                <a:cs typeface="B Nazanin" panose="00000400000000000000" pitchFamily="2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بدون انیمیشن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4"/>
            <a:ext cx="10982411" cy="4817097"/>
          </a:xfrm>
        </p:spPr>
        <p:txBody>
          <a:bodyPr/>
          <a:lstStyle>
            <a:lvl1pPr algn="just" rtl="1">
              <a:lnSpc>
                <a:spcPct val="150000"/>
              </a:lnSpc>
              <a:defRPr sz="2400">
                <a:latin typeface="Times New Roman" panose="02020603050405020304" pitchFamily="18" charset="0"/>
                <a:cs typeface="B Nazanin" panose="00000400000000000000" pitchFamily="2" charset="-78"/>
              </a:defRPr>
            </a:lvl1pPr>
            <a:lvl2pPr algn="just" rtl="1">
              <a:lnSpc>
                <a:spcPct val="150000"/>
              </a:lnSpc>
              <a:defRPr sz="2200">
                <a:cs typeface="B Nazanin" panose="00000400000000000000" pitchFamily="2" charset="-78"/>
              </a:defRPr>
            </a:lvl2pPr>
            <a:lvl3pPr algn="just" rtl="1">
              <a:lnSpc>
                <a:spcPct val="150000"/>
              </a:lnSpc>
              <a:defRPr sz="2000">
                <a:cs typeface="B Nazanin" panose="00000400000000000000" pitchFamily="2" charset="-78"/>
              </a:defRPr>
            </a:lvl3pPr>
            <a:lvl4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4pPr>
            <a:lvl5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Faradars" pitchFamily="2" charset="-78"/>
                <a:cs typeface="Faradars" pitchFamily="2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31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3682" y="2716566"/>
            <a:ext cx="10999432" cy="55041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fa-IR" dirty="0"/>
              <a:t>عنوان بخش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3682" y="3284843"/>
            <a:ext cx="10999432" cy="541434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600" b="1">
                <a:solidFill>
                  <a:schemeClr val="tx1"/>
                </a:solidFill>
                <a:cs typeface="B Nazanin" panose="00000400000000000000" pitchFamily="2" charset="-7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عنوان زیربخش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Faradars" pitchFamily="2" charset="-78"/>
                <a:cs typeface="Faradars" pitchFamily="2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05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606328"/>
            <a:ext cx="10990556" cy="587472"/>
          </a:xfrm>
        </p:spPr>
        <p:txBody>
          <a:bodyPr>
            <a:noAutofit/>
          </a:bodyPr>
          <a:lstStyle/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بدون انیمیشن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2558" y="1373187"/>
            <a:ext cx="5407242" cy="4899844"/>
          </a:xfrm>
        </p:spPr>
        <p:txBody>
          <a:bodyPr/>
          <a:lstStyle>
            <a:lvl1pPr algn="just" rtl="1">
              <a:lnSpc>
                <a:spcPct val="150000"/>
              </a:lnSpc>
              <a:defRPr sz="2400">
                <a:cs typeface="B Nazanin" panose="00000400000000000000" pitchFamily="2" charset="-78"/>
              </a:defRPr>
            </a:lvl1pPr>
            <a:lvl2pPr algn="just" rtl="1">
              <a:lnSpc>
                <a:spcPct val="150000"/>
              </a:lnSpc>
              <a:defRPr sz="2200">
                <a:cs typeface="B Nazanin" panose="00000400000000000000" pitchFamily="2" charset="-78"/>
              </a:defRPr>
            </a:lvl2pPr>
            <a:lvl3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3pPr>
            <a:lvl4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4pPr>
            <a:lvl5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373187"/>
            <a:ext cx="5430914" cy="4899844"/>
          </a:xfrm>
        </p:spPr>
        <p:txBody>
          <a:bodyPr/>
          <a:lstStyle>
            <a:lvl1pPr algn="just" rtl="1">
              <a:lnSpc>
                <a:spcPct val="150000"/>
              </a:lnSpc>
              <a:defRPr sz="2400">
                <a:cs typeface="B Nazanin" panose="00000400000000000000" pitchFamily="2" charset="-78"/>
              </a:defRPr>
            </a:lvl1pPr>
            <a:lvl2pPr algn="just" rtl="1">
              <a:lnSpc>
                <a:spcPct val="150000"/>
              </a:lnSpc>
              <a:defRPr sz="2200">
                <a:cs typeface="B Nazanin" panose="00000400000000000000" pitchFamily="2" charset="-78"/>
              </a:defRPr>
            </a:lvl2pPr>
            <a:lvl3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3pPr>
            <a:lvl4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4pPr>
            <a:lvl5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Faradars" pitchFamily="2" charset="-78"/>
                <a:cs typeface="Faradars" pitchFamily="2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3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804" y="603682"/>
            <a:ext cx="11008310" cy="585926"/>
          </a:xfrm>
        </p:spPr>
        <p:txBody>
          <a:bodyPr>
            <a:noAutofit/>
          </a:bodyPr>
          <a:lstStyle/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بدون انیمیشن</a:t>
            </a:r>
            <a:r>
              <a:rPr lang="en-US" dirty="0"/>
              <a:t>(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804" y="1494731"/>
            <a:ext cx="5402771" cy="493866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cs typeface="B Nazanin" panose="000004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عنوان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4804" y="2095130"/>
            <a:ext cx="5402771" cy="4177901"/>
          </a:xfrm>
        </p:spPr>
        <p:txBody>
          <a:bodyPr/>
          <a:lstStyle>
            <a:lvl1pPr algn="just" rtl="1">
              <a:lnSpc>
                <a:spcPct val="150000"/>
              </a:lnSpc>
              <a:defRPr sz="2400">
                <a:cs typeface="B Nazanin" panose="00000400000000000000" pitchFamily="2" charset="-78"/>
              </a:defRPr>
            </a:lvl1pPr>
            <a:lvl2pPr algn="just" rtl="1">
              <a:lnSpc>
                <a:spcPct val="150000"/>
              </a:lnSpc>
              <a:defRPr sz="2200">
                <a:cs typeface="B Nazanin" panose="00000400000000000000" pitchFamily="2" charset="-78"/>
              </a:defRPr>
            </a:lvl2pPr>
            <a:lvl3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3pPr>
            <a:lvl4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4pPr>
            <a:lvl5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494731"/>
            <a:ext cx="5430914" cy="493866"/>
          </a:xfrm>
        </p:spPr>
        <p:txBody>
          <a:bodyPr anchor="ctr"/>
          <a:lstStyle>
            <a:lvl1pPr marL="0" indent="0" algn="ctr">
              <a:buNone/>
              <a:defRPr sz="2400" b="1">
                <a:cs typeface="B Nazanin" panose="000004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عنوان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095130"/>
            <a:ext cx="5430914" cy="4177901"/>
          </a:xfrm>
        </p:spPr>
        <p:txBody>
          <a:bodyPr/>
          <a:lstStyle>
            <a:lvl1pPr algn="just" rtl="1">
              <a:lnSpc>
                <a:spcPct val="150000"/>
              </a:lnSpc>
              <a:defRPr sz="2400">
                <a:cs typeface="B Nazanin" panose="00000400000000000000" pitchFamily="2" charset="-78"/>
              </a:defRPr>
            </a:lvl1pPr>
            <a:lvl2pPr algn="just" rtl="1">
              <a:lnSpc>
                <a:spcPct val="150000"/>
              </a:lnSpc>
              <a:defRPr sz="2200">
                <a:cs typeface="B Nazanin" panose="00000400000000000000" pitchFamily="2" charset="-78"/>
              </a:defRPr>
            </a:lvl2pPr>
            <a:lvl3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3pPr>
            <a:lvl4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4pPr>
            <a:lvl5pPr algn="just" rtl="1">
              <a:lnSpc>
                <a:spcPct val="150000"/>
              </a:lnSpc>
              <a:defRPr>
                <a:cs typeface="B Nazanin" panose="00000400000000000000" pitchFamily="2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Faradars" pitchFamily="2" charset="-78"/>
                <a:cs typeface="Faradars" pitchFamily="2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72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606328"/>
            <a:ext cx="10990556" cy="587472"/>
          </a:xfrm>
        </p:spPr>
        <p:txBody>
          <a:bodyPr>
            <a:noAutofit/>
          </a:bodyPr>
          <a:lstStyle/>
          <a:p>
            <a:r>
              <a:rPr lang="fa-IR" dirty="0"/>
              <a:t>برای ویرایش عنوان اسلاید، کلیک نمایید </a:t>
            </a:r>
            <a:r>
              <a:rPr lang="en-US" dirty="0" smtClean="0"/>
              <a:t>)</a:t>
            </a:r>
            <a:r>
              <a:rPr lang="fa-IR" dirty="0" smtClean="0"/>
              <a:t>بدون انیمیشن</a:t>
            </a:r>
            <a:r>
              <a:rPr lang="en-US" dirty="0" smtClean="0"/>
              <a:t>(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Faradars" pitchFamily="2" charset="-78"/>
                <a:cs typeface="Faradars" pitchFamily="2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3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latin typeface="Faradars" pitchFamily="2" charset="-78"/>
                <a:cs typeface="Faradars" pitchFamily="2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1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558" y="606328"/>
            <a:ext cx="10990556" cy="587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عنوان اسلاید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558" y="1326965"/>
            <a:ext cx="11008312" cy="4946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9914" y="62730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8A340-5672-42BD-8155-22AA074757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142695" y="133165"/>
            <a:ext cx="5467905" cy="473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" y="0"/>
            <a:ext cx="12197917" cy="7084998"/>
            <a:chOff x="1" y="0"/>
            <a:chExt cx="12197917" cy="7084998"/>
          </a:xfrm>
        </p:grpSpPr>
        <p:sp>
          <p:nvSpPr>
            <p:cNvPr id="9" name="Frame 8"/>
            <p:cNvSpPr/>
            <p:nvPr userDrawn="1"/>
          </p:nvSpPr>
          <p:spPr>
            <a:xfrm>
              <a:off x="1" y="0"/>
              <a:ext cx="12197917" cy="6858000"/>
            </a:xfrm>
            <a:prstGeom prst="frame">
              <a:avLst>
                <a:gd name="adj1" fmla="val 869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9956800" y="0"/>
              <a:ext cx="2235200" cy="1193800"/>
            </a:xfrm>
            <a:prstGeom prst="rect">
              <a:avLst/>
            </a:prstGeom>
            <a:solidFill>
              <a:srgbClr val="B4DCFA"/>
            </a:solidFill>
            <a:ln w="25400" cap="flat" cmpd="sng" algn="ctr">
              <a:solidFill>
                <a:srgbClr val="063C64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21917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1467" b="0" i="0" u="none" strike="noStrike" kern="0" cap="none" spc="0" normalizeH="0" baseline="0" noProof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B Nazanin" pitchFamily="2" charset="-78"/>
                </a:rPr>
                <a:t>در این قسمت چیزی ننویسید، زیرا لوگوی فرادرس قرار می‌گیرد.</a:t>
              </a:r>
            </a:p>
            <a:p>
              <a:pPr marL="0" marR="0" lvl="0" indent="0" algn="ctr" defTabSz="121917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a-IR" sz="1467" b="0" i="0" u="none" strike="noStrike" kern="0" cap="none" spc="0" normalizeH="0" baseline="0" noProof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B Nazanin" pitchFamily="2" charset="-78"/>
                </a:rPr>
                <a:t>در زمان ضبط اسلاید تایید شده شما توسط فرادرس، نباید این کادر وجود داشته باشد.</a:t>
              </a:r>
              <a:endParaRPr kumimoji="0" lang="en-US" sz="1467" b="0" i="0" u="none" strike="noStrike" kern="0" cap="none" spc="0" normalizeH="0" baseline="0" noProof="0" dirty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Nazanin" pitchFamily="2" charset="-78"/>
              </a:endParaRP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612558" y="150921"/>
              <a:ext cx="93383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kumimoji="0" lang="fa-IR" sz="1200" b="0" i="0" u="none" strike="noStrike" kern="0" cap="none" spc="0" normalizeH="0" baseline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B Nazanin" pitchFamily="2" charset="-78"/>
                </a:rPr>
                <a:t>لطفا در حاشیه در نظر گرفته شده چیزی ننویسید، پس از تایید اسلایدها، این نوار رنگی حذف خواهد شد.</a:t>
              </a:r>
              <a:endPara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Nazanin" pitchFamily="2" charset="-78"/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612558" y="6356350"/>
              <a:ext cx="109905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kumimoji="0" lang="fa-IR" sz="1200" b="0" i="0" u="none" strike="noStrike" kern="0" cap="none" spc="0" normalizeH="0" baseline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B Nazanin" pitchFamily="2" charset="-78"/>
                </a:rPr>
                <a:t>لطفا در حاشیه در نظر گرفته شده چیزی ننویسید، پس از تایید اسلایدها، این نوار رنگی حذف خواهد شد.</a:t>
              </a:r>
              <a:endPara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Nazanin" pitchFamily="2" charset="-78"/>
              </a:endParaRPr>
            </a:p>
          </p:txBody>
        </p:sp>
        <p:sp>
          <p:nvSpPr>
            <p:cNvPr id="20" name="TextBox 19"/>
            <p:cNvSpPr txBox="1"/>
            <p:nvPr userDrawn="1"/>
          </p:nvSpPr>
          <p:spPr>
            <a:xfrm rot="16200000">
              <a:off x="-2953313" y="3255607"/>
              <a:ext cx="64880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kumimoji="0" lang="fa-IR" sz="1200" b="0" i="0" u="none" strike="noStrike" kern="0" cap="none" spc="0" normalizeH="0" baseline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B Nazanin" pitchFamily="2" charset="-78"/>
                </a:rPr>
                <a:t>لطفا در حاشیه در نظر گرفته شده چیزی ننویسید، پس از تایید اسلایدها، این نوار رنگی حذف خواهد شد.</a:t>
              </a:r>
              <a:endPara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Nazanin" pitchFamily="2" charset="-78"/>
              </a:endParaRPr>
            </a:p>
          </p:txBody>
        </p:sp>
        <p:sp>
          <p:nvSpPr>
            <p:cNvPr id="21" name="TextBox 20"/>
            <p:cNvSpPr txBox="1"/>
            <p:nvPr userDrawn="1"/>
          </p:nvSpPr>
          <p:spPr>
            <a:xfrm rot="5400000">
              <a:off x="8645395" y="3702449"/>
              <a:ext cx="64880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kumimoji="0" lang="fa-IR" sz="1200" b="0" i="0" u="none" strike="noStrike" kern="0" cap="none" spc="0" normalizeH="0" baseline="0" dirty="0">
                  <a:ln>
                    <a:noFill/>
                  </a:ln>
                  <a:solidFill>
                    <a:srgbClr val="021828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B Nazanin" pitchFamily="2" charset="-78"/>
                </a:rPr>
                <a:t>لطفا در حاشیه در نظر گرفته شده چیزی ننویسید، پس از تایید اسلایدها، این نوار رنگی حذف خواهد شد.</a:t>
              </a:r>
              <a:endPara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21828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605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B Nazanin" panose="00000400000000000000" pitchFamily="2" charset="-78"/>
        </a:defRPr>
      </a:lvl1pPr>
    </p:titleStyle>
    <p:bodyStyle>
      <a:lvl1pPr marL="228600" indent="-228600" algn="just" defTabSz="914400" rtl="1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685800" indent="-228600" algn="just" defTabSz="914400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2pPr>
      <a:lvl3pPr marL="1143000" indent="-228600" algn="just" defTabSz="914400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3pPr>
      <a:lvl4pPr marL="1600200" indent="-228600" algn="just" defTabSz="914400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4pPr>
      <a:lvl5pPr marL="2057400" indent="-228600" algn="just" defTabSz="914400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9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557" y="1371600"/>
            <a:ext cx="10982411" cy="48783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804" y="1351292"/>
            <a:ext cx="5402771" cy="493866"/>
          </a:xfrm>
        </p:spPr>
        <p:txBody>
          <a:bodyPr>
            <a:normAutofit fontScale="85000" lnSpcReduction="20000"/>
          </a:bodyPr>
          <a:lstStyle/>
          <a:p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804" y="2006842"/>
            <a:ext cx="5402771" cy="4266189"/>
          </a:xfrm>
        </p:spPr>
        <p:txBody>
          <a:bodyPr/>
          <a:lstStyle/>
          <a:p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51292"/>
            <a:ext cx="5430914" cy="493866"/>
          </a:xfrm>
        </p:spPr>
        <p:txBody>
          <a:bodyPr>
            <a:normAutofit fontScale="85000" lnSpcReduction="20000"/>
          </a:bodyPr>
          <a:lstStyle/>
          <a:p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06842"/>
            <a:ext cx="5430914" cy="4266189"/>
          </a:xfrm>
        </p:spPr>
        <p:txBody>
          <a:bodyPr/>
          <a:lstStyle/>
          <a:p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6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 Nazanin</vt:lpstr>
      <vt:lpstr>Calibri</vt:lpstr>
      <vt:lpstr>Calibri Light</vt:lpstr>
      <vt:lpstr>Faradars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s.soltanian</dc:creator>
  <cp:lastModifiedBy>s.soltanian</cp:lastModifiedBy>
  <cp:revision>43</cp:revision>
  <dcterms:created xsi:type="dcterms:W3CDTF">2018-08-05T04:46:30Z</dcterms:created>
  <dcterms:modified xsi:type="dcterms:W3CDTF">2018-09-08T10:08:51Z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